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>
        <p:scale>
          <a:sx n="40" d="100"/>
          <a:sy n="40" d="100"/>
        </p:scale>
        <p:origin x="1032" y="144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Web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493796" y="12136612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380776" y="12480464"/>
            <a:ext cx="3119712" cy="4013916"/>
            <a:chOff x="16380776" y="12480464"/>
            <a:chExt cx="3119712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776" y="12497783"/>
              <a:ext cx="5492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6826"/>
              </p:ext>
            </p:extLst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8263"/>
              </p:ext>
            </p:extLst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08899"/>
              </p:ext>
            </p:extLst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(30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90878"/>
              </p:ext>
            </p:extLst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5833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85955"/>
              </p:ext>
            </p:extLst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06777"/>
              </p:ext>
            </p:extLst>
          </p:nvPr>
        </p:nvGraphicFramePr>
        <p:xfrm>
          <a:off x="13520571" y="11683964"/>
          <a:ext cx="3097637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6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39603"/>
              </p:ext>
            </p:extLst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2956977"/>
            <a:ext cx="28825372" cy="989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i="1" dirty="0"/>
              <a:t>State management.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4568</TotalTime>
  <Words>15622</Words>
  <Application>Microsoft Macintosh PowerPoint</Application>
  <PresentationFormat>Custom</PresentationFormat>
  <Paragraphs>3034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240</cp:revision>
  <cp:lastPrinted>2019-02-18T20:22:23Z</cp:lastPrinted>
  <dcterms:created xsi:type="dcterms:W3CDTF">2019-02-08T13:34:38Z</dcterms:created>
  <dcterms:modified xsi:type="dcterms:W3CDTF">2019-03-01T15:38:26Z</dcterms:modified>
</cp:coreProperties>
</file>